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oboto Mono Medium"/>
      <p:regular r:id="rId15"/>
    </p:embeddedFont>
    <p:embeddedFont>
      <p:font typeface="Roboto Mono Medium"/>
      <p:regular r:id="rId16"/>
    </p:embeddedFont>
    <p:embeddedFont>
      <p:font typeface="Roboto Mono Medium"/>
      <p:regular r:id="rId17"/>
    </p:embeddedFont>
    <p:embeddedFont>
      <p:font typeface="Roboto Mono Medium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4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63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HR Analytics - Employee Attrition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4281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aims to build a machine learning model to predict employee attrition using historical data and work-related factors. Understanding attrition helps organizations retain talent and improve workforce planning. The analysis covers data exploration, preprocessing, model building, and evaluation of various classifiers.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51247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will explore key factors influencing attrition and apply machine learning techniques including Logistic Regression, Random Forest, XGBoost, and ensemble methods to predict whether an employee is likely to leave.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87324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880860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6856333"/>
            <a:ext cx="223635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Shubham Raut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34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Exploration and Attrition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11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8290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Dataset Overview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319463"/>
            <a:ext cx="28994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dataset contains 1,470 records with 35 columns including employee demographics, job roles, and satisfaction metrics.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7511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2829044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Attrition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673793"/>
            <a:ext cx="28994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Attrition is imbalanced: 84% of employees stayed, while 16% left, highlighting the challenge of predicting minority class.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419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6019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5102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missing values were found, ensuring data completeness for modeling.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6116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Key Factors Influencing Attrition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892969"/>
            <a:ext cx="9090660" cy="60883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835" y="722221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Job Role Impact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396835" y="751272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Attrition varies significantly by job role, with higher turnover in Sales Executive, Research Scientist, and Laboratory Technician roles.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7461171" y="722221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Monthly Income</a:t>
            </a:r>
            <a:endParaRPr lang="en-US" sz="11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171" y="7526893"/>
            <a:ext cx="6780014" cy="42942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1171" y="1194863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Employees who left tend to have lower monthly incomes, indicating compensation as a potential factor.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Work-Life Balance and Overtime Effects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Overtime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832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Employees working overtime show higher attrition rates, suggesting work-life imbalance contributes to turnover.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Job Satisfaction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832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Lower job satisfaction correlates with increased likelihood of leaving, emphasizing the importance of employee engagement.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878235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Work-Life Balance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3686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Poor work-life balance is a key driver of attrition, highlighting the need for supportive policies.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9893"/>
            <a:ext cx="105475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Preprocessing for Modeling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5648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Feature Selection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1122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Removed irrelevant columns like EmployeeNumber and StandardHours to reduce noise.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275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Encoding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856792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Converted categorical variables using label encoding for binary columns and one-hot encoding for others.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275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Scaling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85679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Applied standard scaling to numerical features such as Age and Monthly Income for model consistency.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275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56792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split into 80% training and 20% testing sets with stratification to maintain class balance.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23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616" y="3368397"/>
            <a:ext cx="13161169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Building and Evaluation: Logistic Regression &amp; Random Forest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16" y="4995267"/>
            <a:ext cx="6580584" cy="8396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4523" y="6149697"/>
            <a:ext cx="2990731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944523" y="6603563"/>
            <a:ext cx="6160770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Baseline model achieved 87% accuracy but showed low recall (30%) for attrition class, indicating difficulty detecting leavers.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995267"/>
            <a:ext cx="6580584" cy="8396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5107" y="6149697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25107" y="6603563"/>
            <a:ext cx="6160770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 precision for non-attrition but recall for attrition dropped to 6%, showing challenges in minority class prediction.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919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Advanced Models: XGBoost and Ensemble Voting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456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723561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XGBoost Classifier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1397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Achieved balanced performance with 86% accuracy and better recall (26%) for attrition, outperforming previous models.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39341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5471279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Voting Classifier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961698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Combined Logistic Regression, Random Forest, and XGBoost using soft voting, reaching 87% accuracy and improved recall (23%) for attrition.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773"/>
            <a:ext cx="6804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and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4714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474714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Understanding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5133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Explored employee data revealing class imbalance and key attrition drivers like job role, income, and overtime.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17752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917752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Modeling 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40817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Applied multiple classifiers with preprocessing and feature engineering to predict attrition with reasonable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360789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5360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851208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recall for attrition class, explore additional features, and deploy model for proactive employee retention strategies.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2025-05-21T13:32:09Z</dcterms:created>
  <dcterms:modified xsi:type="dcterms:W3CDTF">2025-05-21T13:32:09Z</dcterms:modified>
</cp:coreProperties>
</file>